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49" autoAdjust="0"/>
  </p:normalViewPr>
  <p:slideViewPr>
    <p:cSldViewPr>
      <p:cViewPr varScale="1">
        <p:scale>
          <a:sx n="44" d="100"/>
          <a:sy n="44" d="100"/>
        </p:scale>
        <p:origin x="126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34959-E107-44D6-B924-8D56B2B5E950}" type="datetimeFigureOut">
              <a:rPr lang="nl-NL" smtClean="0"/>
              <a:t>29-10-2019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85D87-D5A5-4B3D-9F90-58C52EC023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7211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85D87-D5A5-4B3D-9F90-58C52EC023BA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0332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29-10-2019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29-10-2019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29-10-2019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629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nl-NL" sz="4800" dirty="0"/>
              <a:t>L&amp;O Doelen stellen</a:t>
            </a: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1752600"/>
          </a:xfrm>
        </p:spPr>
        <p:txBody>
          <a:bodyPr>
            <a:normAutofit/>
          </a:bodyPr>
          <a:lstStyle/>
          <a:p>
            <a:r>
              <a:rPr lang="nl-NL" sz="2800" dirty="0" err="1"/>
              <a:t>Stressverlagend</a:t>
            </a:r>
            <a:r>
              <a:rPr lang="nl-NL" sz="2800" dirty="0"/>
              <a:t> te werk gaan door doelen te bereiken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32ACD6-38E7-4554-A236-005941D70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err="1"/>
              <a:t>Dagdoel</a:t>
            </a:r>
            <a:r>
              <a:rPr lang="nl-NL" dirty="0"/>
              <a:t>(en) stellen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047661-9605-4B76-8991-9F0A686BA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Schrijf op wat je gaat afronden vandaag. (lijstje)</a:t>
            </a:r>
          </a:p>
          <a:p>
            <a:r>
              <a:rPr lang="nl-NL" dirty="0"/>
              <a:t>Haalbaar?</a:t>
            </a:r>
          </a:p>
          <a:p>
            <a:pPr marL="0" indent="0">
              <a:buNone/>
            </a:pPr>
            <a:r>
              <a:rPr lang="nl-NL" dirty="0"/>
              <a:t>	zo niet </a:t>
            </a:r>
            <a:r>
              <a:rPr lang="nl-NL"/>
              <a:t>… aanpassen!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r>
              <a:rPr lang="nl-NL" dirty="0"/>
              <a:t>“</a:t>
            </a:r>
            <a:r>
              <a:rPr lang="nl-NL" dirty="0" err="1"/>
              <a:t>eat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biggest</a:t>
            </a:r>
            <a:r>
              <a:rPr lang="nl-NL" dirty="0"/>
              <a:t> </a:t>
            </a:r>
            <a:r>
              <a:rPr lang="nl-NL" dirty="0" err="1"/>
              <a:t>frog</a:t>
            </a:r>
            <a:r>
              <a:rPr lang="nl-NL" dirty="0"/>
              <a:t> first’ !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CD4A2E5-7F01-4FA0-8FB8-D0507739AB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168" y="4856287"/>
            <a:ext cx="139065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34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8" ma:contentTypeDescription="Een nieuw document maken." ma:contentTypeScope="" ma:versionID="2cb4927541bac66932cf14bd3ab8edfd">
  <xsd:schema xmlns:xsd="http://www.w3.org/2001/XMLSchema" xmlns:xs="http://www.w3.org/2001/XMLSchema" xmlns:p="http://schemas.microsoft.com/office/2006/metadata/properties" xmlns:ns2="34354c1b-6b8c-435b-ad50-990538c19557" targetNamespace="http://schemas.microsoft.com/office/2006/metadata/properties" ma:root="true" ma:fieldsID="8c413f7c304fe16ba97795324ef98cc9" ns2:_="">
    <xsd:import namespace="34354c1b-6b8c-435b-ad50-990538c195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DF6895-4455-41F8-B845-72C4F4495A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71F80C-4DA7-4034-A9A4-3F5CED364532}">
  <ds:schemaRefs>
    <ds:schemaRef ds:uri="http://purl.org/dc/elements/1.1/"/>
    <ds:schemaRef ds:uri="http://www.w3.org/XML/1998/namespace"/>
    <ds:schemaRef ds:uri="http://purl.org/dc/dcmitype/"/>
    <ds:schemaRef ds:uri="34354c1b-6b8c-435b-ad50-990538c19557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B447D083-A6FD-41D6-A44F-C4F1AF0BEA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32</Words>
  <Application>Microsoft Office PowerPoint</Application>
  <PresentationFormat>Diavoorstelling 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Arial</vt:lpstr>
      <vt:lpstr>Calibri</vt:lpstr>
      <vt:lpstr>Kantoorthema</vt:lpstr>
      <vt:lpstr>L&amp;O Doelen stellen</vt:lpstr>
      <vt:lpstr>Dagdoel(en) stellen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Machiel Huizer</cp:lastModifiedBy>
  <cp:revision>42</cp:revision>
  <dcterms:created xsi:type="dcterms:W3CDTF">2013-11-15T15:05:42Z</dcterms:created>
  <dcterms:modified xsi:type="dcterms:W3CDTF">2019-10-29T14:57:39Z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