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44" d="100"/>
          <a:sy n="4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29-10-2019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nl-NL" sz="4800" dirty="0"/>
              <a:t>L&amp;O Doelen stellen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800" dirty="0" err="1"/>
              <a:t>Stressverlagend</a:t>
            </a:r>
            <a:r>
              <a:rPr lang="nl-NL" sz="2800" dirty="0"/>
              <a:t> te werk gaan door doelen te bereiken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2ACD6-38E7-4554-A236-005941D7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Dagdoel</a:t>
            </a:r>
            <a:r>
              <a:rPr lang="nl-NL" dirty="0"/>
              <a:t>(en) 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47661-9605-4B76-8991-9F0A686BA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op wat je gaat afronden vandaag. (lijstje)</a:t>
            </a:r>
          </a:p>
          <a:p>
            <a:r>
              <a:rPr lang="nl-NL" dirty="0"/>
              <a:t>Haalbaar?</a:t>
            </a:r>
          </a:p>
          <a:p>
            <a:pPr marL="0" indent="0">
              <a:buNone/>
            </a:pPr>
            <a:r>
              <a:rPr lang="nl-NL" dirty="0"/>
              <a:t>	zo niet </a:t>
            </a:r>
            <a:r>
              <a:rPr lang="nl-NL"/>
              <a:t>… aanpassen!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“</a:t>
            </a:r>
            <a:r>
              <a:rPr lang="nl-NL" dirty="0" err="1"/>
              <a:t>eat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biggest</a:t>
            </a:r>
            <a:r>
              <a:rPr lang="nl-NL" dirty="0"/>
              <a:t> </a:t>
            </a:r>
            <a:r>
              <a:rPr lang="nl-NL" dirty="0" err="1"/>
              <a:t>frog</a:t>
            </a:r>
            <a:r>
              <a:rPr lang="nl-NL" dirty="0"/>
              <a:t> first’ !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D4A2E5-7F01-4FA0-8FB8-D0507739A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4856287"/>
            <a:ext cx="13906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2cb4927541bac66932cf14bd3ab8edfd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8c413f7c304fe16ba97795324ef98cc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F6895-4455-41F8-B845-72C4F4495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71F80C-4DA7-4034-A9A4-3F5CED364532}">
  <ds:schemaRefs>
    <ds:schemaRef ds:uri="http://purl.org/dc/elements/1.1/"/>
    <ds:schemaRef ds:uri="http://www.w3.org/XML/1998/namespace"/>
    <ds:schemaRef ds:uri="http://purl.org/dc/dcmitype/"/>
    <ds:schemaRef ds:uri="34354c1b-6b8c-435b-ad50-990538c19557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32</Words>
  <Application>Microsoft Office PowerPoint</Application>
  <PresentationFormat>Diavoorstelling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L&amp;O Doelen stellen</vt:lpstr>
      <vt:lpstr>Dagdoel(en) stellen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42</cp:revision>
  <dcterms:created xsi:type="dcterms:W3CDTF">2013-11-15T15:05:42Z</dcterms:created>
  <dcterms:modified xsi:type="dcterms:W3CDTF">2019-10-29T14:57:39Z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